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04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65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  <p:pic>
        <p:nvPicPr>
          <p:cNvPr id="4" name="Grafik 3" descr="Ein Bild, das Planet, Weltraum, Raum, Astronomisches Objekt enthält.&#10;&#10;KI-generierte Inhalte können fehlerhaft sein.">
            <a:extLst>
              <a:ext uri="{FF2B5EF4-FFF2-40B4-BE49-F238E27FC236}">
                <a16:creationId xmlns:a16="http://schemas.microsoft.com/office/drawing/2014/main" id="{C38CC556-652D-CF74-AB46-69EB1F4D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078463"/>
            <a:ext cx="8318499" cy="43518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  <p:pic>
        <p:nvPicPr>
          <p:cNvPr id="4" name="Grafik 3" descr="Ein Bild, das Planet, Erde, Weltraum, Raum enthält.&#10;&#10;KI-generierte Inhalte können fehlerhaft sein.">
            <a:extLst>
              <a:ext uri="{FF2B5EF4-FFF2-40B4-BE49-F238E27FC236}">
                <a16:creationId xmlns:a16="http://schemas.microsoft.com/office/drawing/2014/main" id="{59A9A7AF-0848-8A71-3621-CEAA9113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078707"/>
            <a:ext cx="8299449" cy="43675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Benutzerdefiniert</PresentationFormat>
  <Paragraphs>0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Kaup</cp:lastModifiedBy>
  <cp:revision>3</cp:revision>
  <dcterms:created xsi:type="dcterms:W3CDTF">2013-01-27T09:14:16Z</dcterms:created>
  <dcterms:modified xsi:type="dcterms:W3CDTF">2026-02-11T15:09:55Z</dcterms:modified>
  <cp:category/>
</cp:coreProperties>
</file>